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6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5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02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677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826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65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54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3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2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00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1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72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8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7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5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71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F3C7-C5A7-4AE5-B215-EBB0A293EB39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6CCF28-6029-405A-8A22-4FFB92EB4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73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673" y="1779802"/>
            <a:ext cx="962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- драматизация сказки «Репка»</a:t>
            </a:r>
          </a:p>
          <a:p>
            <a:pPr algn="ctr"/>
            <a:r>
              <a:rPr lang="ru-RU" sz="5400" b="1" cap="none" spc="0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старшей группы</a:t>
            </a:r>
          </a:p>
          <a:p>
            <a:pPr algn="ctr"/>
            <a:endParaRPr lang="ru-RU" sz="5400" b="1" cap="none" spc="0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5844" y="60335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О.В. Потлова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8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7" y="546266"/>
            <a:ext cx="4484914" cy="3363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1964" y="4458540"/>
            <a:ext cx="41326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Ой. Беда-то, ой беда.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огороде-лебеда.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Зря козу мы в прошлый год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пускали в огород.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Грядку я сейчас вскопаю, («копает»)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что сажать – не знаю.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546266"/>
            <a:ext cx="4381995" cy="33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66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8" y="415636"/>
            <a:ext cx="4219698" cy="3063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67" y="2339439"/>
            <a:ext cx="4128654" cy="30964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7015" y="4132613"/>
            <a:ext cx="361394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О! Лучше репку посажу!</a:t>
            </a:r>
            <a:endParaRPr lang="ru-RU" sz="1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3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522514"/>
            <a:ext cx="4156365" cy="2980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84" y="1543792"/>
            <a:ext cx="4132612" cy="29332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2514" y="3608986"/>
            <a:ext cx="415636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Репка я сладкая,</a:t>
            </a:r>
            <a:endParaRPr lang="ru-RU" sz="14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Выросла на грядке я.</a:t>
            </a:r>
            <a:endParaRPr lang="ru-RU" sz="1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25985" y="4476997"/>
            <a:ext cx="399406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Пришло время, нечего ждать:</a:t>
            </a:r>
            <a:endParaRPr lang="ru-RU" sz="14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 нам репочку рвать.</a:t>
            </a:r>
            <a:endParaRPr lang="ru-RU" sz="1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57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8" y="96711"/>
            <a:ext cx="4389913" cy="3135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2" y="1426748"/>
            <a:ext cx="4085112" cy="28958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4197" y="4112278"/>
            <a:ext cx="6096000" cy="2463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Хоть большая репка, </a:t>
            </a:r>
            <a:endParaRPr lang="ru-RU" sz="14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Хоть сидела крепко,</a:t>
            </a:r>
            <a:endParaRPr lang="ru-RU" sz="14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работали мы дружно,</a:t>
            </a:r>
            <a:endParaRPr lang="ru-RU" sz="14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лентяев нам не нужно.</a:t>
            </a:r>
            <a:endParaRPr lang="ru-RU" sz="14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дети не ленитесь!</a:t>
            </a:r>
            <a:endParaRPr lang="ru-RU" sz="14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 всегда приносит плод:</a:t>
            </a:r>
            <a:endParaRPr lang="ru-RU" sz="14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Будешь с молоду трудиться-</a:t>
            </a:r>
            <a:endParaRPr lang="ru-RU" sz="14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Встретишь старость без забот!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409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8624" y="2622951"/>
            <a:ext cx="763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7030A0"/>
                </a:solidFill>
              </a:rPr>
              <a:t>Спасибо за внимание!</a:t>
            </a:r>
            <a:endParaRPr lang="ru-RU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934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637" y="1056904"/>
            <a:ext cx="917962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читать текст выразительно, находя правильные жесты, мимику,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верно расставляя логические ударения;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 театре;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с театральными профессиями;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проявлению индивидуальности и неповторимости каждого ребёнка;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выразительную речь, артистизм;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Вызывать у детей желание помогать друг другу;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трудолюбие, ответственность;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литературному творчеству;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823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2555" r="4326" b="57117"/>
          <a:stretch/>
        </p:blipFill>
        <p:spPr>
          <a:xfrm>
            <a:off x="4853862" y="1187940"/>
            <a:ext cx="2484276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51684" y="3429000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Волшебный мир театра</a:t>
            </a:r>
            <a:endParaRPr lang="ru-RU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5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300" y="653022"/>
            <a:ext cx="8788037" cy="5632311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i="1" cap="none" spc="0" dirty="0" smtClean="0">
                <a:ln/>
                <a:solidFill>
                  <a:srgbClr val="00B050"/>
                </a:solidFill>
                <a:effectLst/>
              </a:rPr>
              <a:t>Здесь чудо рождается с третьим звонком!</a:t>
            </a:r>
          </a:p>
          <a:p>
            <a:pPr algn="ctr"/>
            <a:r>
              <a:rPr lang="ru-RU" sz="4000" b="1" i="1" cap="none" spc="0" dirty="0" smtClean="0">
                <a:ln/>
                <a:solidFill>
                  <a:srgbClr val="00B050"/>
                </a:solidFill>
                <a:effectLst/>
              </a:rPr>
              <a:t>Театра мир откроет нам свои кулисы-</a:t>
            </a:r>
          </a:p>
          <a:p>
            <a:pPr algn="ctr"/>
            <a:r>
              <a:rPr lang="ru-RU" sz="4000" b="1" i="1" cap="none" spc="0" dirty="0" smtClean="0">
                <a:ln/>
                <a:solidFill>
                  <a:srgbClr val="00B050"/>
                </a:solidFill>
                <a:effectLst/>
              </a:rPr>
              <a:t>И мы увидим чудеса и сказки.</a:t>
            </a:r>
          </a:p>
          <a:p>
            <a:pPr algn="ctr"/>
            <a:r>
              <a:rPr lang="ru-RU" sz="4000" b="1" i="1" cap="none" spc="0" dirty="0" smtClean="0">
                <a:ln/>
                <a:solidFill>
                  <a:srgbClr val="00B050"/>
                </a:solidFill>
                <a:effectLst/>
              </a:rPr>
              <a:t>Там есть актёры, зрители, актрисы,</a:t>
            </a:r>
          </a:p>
          <a:p>
            <a:pPr algn="ctr"/>
            <a:r>
              <a:rPr lang="ru-RU" sz="4000" b="1" i="1" cap="none" spc="0" dirty="0" smtClean="0">
                <a:ln/>
                <a:solidFill>
                  <a:srgbClr val="00B050"/>
                </a:solidFill>
                <a:effectLst/>
              </a:rPr>
              <a:t>Легко меняются герои, маски-</a:t>
            </a:r>
          </a:p>
          <a:p>
            <a:pPr algn="ctr"/>
            <a:r>
              <a:rPr lang="ru-RU" sz="4000" b="1" i="1" cap="none" spc="0" dirty="0" smtClean="0">
                <a:ln/>
                <a:solidFill>
                  <a:srgbClr val="00B050"/>
                </a:solidFill>
                <a:effectLst/>
              </a:rPr>
              <a:t>Какое чудо оказаться в сказке!</a:t>
            </a:r>
            <a:endParaRPr lang="ru-RU" sz="4000" b="1" i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4432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15350"/>
          <a:stretch/>
        </p:blipFill>
        <p:spPr>
          <a:xfrm>
            <a:off x="1028642" y="2489522"/>
            <a:ext cx="5837038" cy="372021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23164" y="1154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Театральный он работник –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Постановок «дирижёр»,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Управляющий спектаклем -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Это, верно,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(РЕЖИССЕР)</a:t>
            </a:r>
            <a:endParaRPr lang="ru-RU" dirty="0"/>
          </a:p>
        </p:txBody>
      </p:sp>
      <p:pic>
        <p:nvPicPr>
          <p:cNvPr id="6" name="Рисунок 10" descr="Новость: Юрий Любимов ушел из Театра на Таганке из-за &quot;кровавой&quot; репетиц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8459" r="6440" b="8645"/>
          <a:stretch>
            <a:fillRect/>
          </a:stretch>
        </p:blipFill>
        <p:spPr bwMode="auto">
          <a:xfrm>
            <a:off x="6087688" y="217477"/>
            <a:ext cx="2530835" cy="182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97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307" y="132140"/>
            <a:ext cx="32072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оформлении лица –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Парики, раскраска,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шиньоны, и накладки,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наклейки, маски –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всё для грима нужно,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Нужно всё, без спору.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Нужно мастеру по гриму –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Художнику-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ГРИМЕРУ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900igr.net/up/datai/234049/0006-004-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r="5682" b="2490"/>
          <a:stretch/>
        </p:blipFill>
        <p:spPr bwMode="auto">
          <a:xfrm rot="20653886">
            <a:off x="868718" y="3425773"/>
            <a:ext cx="3070518" cy="280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t="12201" r="3398" b="14300"/>
          <a:stretch/>
        </p:blipFill>
        <p:spPr>
          <a:xfrm>
            <a:off x="4554066" y="1034444"/>
            <a:ext cx="4680520" cy="3140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0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0378"/>
            <a:ext cx="30161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театре работает,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Одежду бережёт,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гладит и штопает,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Блёстки крепит, шьёт.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Актёру примеряет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Пиджак, например, 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 профессия …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КОСТЮМЕР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r="12065" b="1701"/>
          <a:stretch/>
        </p:blipFill>
        <p:spPr>
          <a:xfrm>
            <a:off x="6724846" y="200378"/>
            <a:ext cx="2255381" cy="324843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 b="14300"/>
          <a:stretch/>
        </p:blipFill>
        <p:spPr>
          <a:xfrm rot="20981741">
            <a:off x="1563451" y="2922131"/>
            <a:ext cx="4912933" cy="322100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423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3600" y="2473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Хоть на съёмках кинокадра,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Хоть на сцене здесь в театре,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послушны режиссёру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Потому, что мы …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АКТЕРЫ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 descr="culture_big_19.jpg"/>
          <p:cNvPicPr>
            <a:picLocks noChangeAspect="1"/>
          </p:cNvPicPr>
          <p:nvPr/>
        </p:nvPicPr>
        <p:blipFill>
          <a:blip r:embed="rId2" cstate="print"/>
          <a:srcRect t="9623" b="9623"/>
          <a:stretch>
            <a:fillRect/>
          </a:stretch>
        </p:blipFill>
        <p:spPr>
          <a:xfrm rot="20877383">
            <a:off x="522511" y="901120"/>
            <a:ext cx="3015012" cy="200046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962" b="14300"/>
          <a:stretch/>
        </p:blipFill>
        <p:spPr>
          <a:xfrm>
            <a:off x="5888553" y="1724715"/>
            <a:ext cx="3793121" cy="2601625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"/>
                    </a14:imgEffect>
                    <a14:imgEffect>
                      <a14:brightnessContrast bright="-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3252" r="9838" b="14299"/>
          <a:stretch/>
        </p:blipFill>
        <p:spPr>
          <a:xfrm>
            <a:off x="1112642" y="3657613"/>
            <a:ext cx="4260027" cy="2672199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8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6" y="320634"/>
            <a:ext cx="4623460" cy="34675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05" y="2434442"/>
            <a:ext cx="4148448" cy="31113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8637709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</TotalTime>
  <Words>252</Words>
  <Application>Microsoft Office PowerPoint</Application>
  <PresentationFormat>Широкоэкранный</PresentationFormat>
  <Paragraphs>50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Adobe Fan Heiti Std B</vt:lpstr>
      <vt:lpstr>Arial</vt:lpstr>
      <vt:lpstr>Arial Black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potlov</dc:creator>
  <cp:lastModifiedBy>potlov</cp:lastModifiedBy>
  <cp:revision>4</cp:revision>
  <dcterms:created xsi:type="dcterms:W3CDTF">2018-03-19T12:43:16Z</dcterms:created>
  <dcterms:modified xsi:type="dcterms:W3CDTF">2018-04-06T03:06:12Z</dcterms:modified>
</cp:coreProperties>
</file>