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7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7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5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2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9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9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3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4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8D8C-4326-4180-B36A-676851605B4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81C0-8C55-4FA5-AF65-A68CBC70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55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792" y="296214"/>
            <a:ext cx="1141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«Теремок» п.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Керамкомбинат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863849" y="1127211"/>
            <a:ext cx="6464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wooden-puppet-theatre-circu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015164" y="2608574"/>
            <a:ext cx="4240193" cy="254613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06060" y="1408245"/>
            <a:ext cx="9517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Кукольный театр своими руками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357" y="5318975"/>
            <a:ext cx="328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Потлова О.В.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7172" y="0"/>
            <a:ext cx="12192000" cy="61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дисках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ветлана Попова. Блог - Для воспитателей детских садов - Маам.р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511" y="1131258"/>
            <a:ext cx="3097718" cy="4623515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театр1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852" y="2156247"/>
            <a:ext cx="4228697" cy="2573539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12" y="2156247"/>
            <a:ext cx="3617976" cy="2601533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183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22952" y="106778"/>
            <a:ext cx="121920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пластиковых ложках</a:t>
            </a:r>
            <a:endParaRPr lang="ru-RU" sz="1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solidFill>
                <a:srgbClr val="A50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ля детей Записи в рубрике Для детей Дневник Lara_LAPANIK :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1301" y="846667"/>
            <a:ext cx="4019686" cy="2688566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МАША И ТРИ МЕДВЕДЯ Дети,дети,дети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2615" y="1047064"/>
            <a:ext cx="4002372" cy="2563323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370" y="3918592"/>
            <a:ext cx="4124617" cy="2717410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24" y="3918592"/>
            <a:ext cx="4107305" cy="2717410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7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0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на рулончиках от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endParaRPr lang="ru-RU" sz="1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774" y="1754920"/>
            <a:ext cx="4186380" cy="2686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9" y="1697870"/>
            <a:ext cx="4041567" cy="3027554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897" y="717961"/>
            <a:ext cx="3174206" cy="4760627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4174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788" y="247471"/>
            <a:ext cx="12192000" cy="999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из одноразовых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тарелок</a:t>
            </a:r>
            <a:endParaRPr lang="ru-RU" sz="1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 опять тарелочки ... (шк. 767 ГПД 1 кл.) Страна Мастеров"/>
          <p:cNvPicPr/>
          <p:nvPr/>
        </p:nvPicPr>
        <p:blipFill>
          <a:blip r:embed="rId2"/>
          <a:srcRect r="4994" b="13359"/>
          <a:stretch>
            <a:fillRect/>
          </a:stretch>
        </p:blipFill>
        <p:spPr bwMode="auto">
          <a:xfrm>
            <a:off x="973775" y="1262340"/>
            <a:ext cx="3953482" cy="2870723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:\Pictures\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361" y="1142418"/>
            <a:ext cx="3585194" cy="2990645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11" t="-4599" r="1777" b="5704"/>
          <a:stretch/>
        </p:blipFill>
        <p:spPr>
          <a:xfrm>
            <a:off x="4504476" y="3647187"/>
            <a:ext cx="3440623" cy="3001489"/>
          </a:xfrm>
          <a:prstGeom prst="rect">
            <a:avLst/>
          </a:prstGeom>
          <a:ln w="952500" cmpd="thinThick">
            <a:noFill/>
          </a:ln>
        </p:spPr>
      </p:pic>
    </p:spTree>
    <p:extLst>
      <p:ext uri="{BB962C8B-B14F-4D97-AF65-F5344CB8AC3E}">
        <p14:creationId xmlns:p14="http://schemas.microsoft.com/office/powerpoint/2010/main" val="5387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15910" y="203021"/>
            <a:ext cx="12192000" cy="100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шагающих кукол</a:t>
            </a:r>
            <a:endParaRPr lang="ru-RU" sz="1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 smtClean="0">
              <a:solidFill>
                <a:srgbClr val="A50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Кукольный театр, поделки из подручных материалов. - Для воспитателей детских садов - Маам.р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444" y="4043300"/>
            <a:ext cx="4125674" cy="2620103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73" y="979847"/>
            <a:ext cx="4560596" cy="2762511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307" y="4043300"/>
            <a:ext cx="3807501" cy="2635569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307" y="979847"/>
            <a:ext cx="4077325" cy="2762511"/>
          </a:xfrm>
          <a:prstGeom prst="rect">
            <a:avLst/>
          </a:prstGeom>
          <a:ln w="88900" cmpd="thinThick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727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1391" y="165566"/>
            <a:ext cx="55692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из коробочек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3417757"/>
            <a:ext cx="5631305" cy="3258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46" b="11558"/>
          <a:stretch/>
        </p:blipFill>
        <p:spPr>
          <a:xfrm>
            <a:off x="6665326" y="1309090"/>
            <a:ext cx="4952051" cy="32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12192000" cy="101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из носков и перчаток</a:t>
            </a:r>
            <a:endParaRPr lang="ru-RU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 smtClean="0">
              <a:solidFill>
                <a:srgbClr val="A50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 smtClean="0">
              <a:solidFill>
                <a:srgbClr val="A50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D:\Pictures\азбука мастерства\театр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24" y="2652626"/>
            <a:ext cx="3837823" cy="2687723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:\Pictures\азбука мастерства\театр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4512" y="871959"/>
            <a:ext cx="3098529" cy="2279114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8" y="1481239"/>
            <a:ext cx="3102903" cy="3339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512" y="3782005"/>
            <a:ext cx="3438024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637215"/>
            <a:ext cx="12193057" cy="101324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4770" y="98729"/>
            <a:ext cx="7241854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 на пластиковых ложках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497" y="1173756"/>
            <a:ext cx="4206605" cy="2871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810" y="1173756"/>
            <a:ext cx="4188315" cy="2749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97" y="4124615"/>
            <a:ext cx="4206605" cy="2639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989" y="4124616"/>
            <a:ext cx="4240136" cy="2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2084</TotalTime>
  <Words>55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potlov</dc:creator>
  <cp:lastModifiedBy>potlov</cp:lastModifiedBy>
  <cp:revision>15</cp:revision>
  <dcterms:created xsi:type="dcterms:W3CDTF">2016-05-11T15:16:25Z</dcterms:created>
  <dcterms:modified xsi:type="dcterms:W3CDTF">2023-06-23T15:12:39Z</dcterms:modified>
</cp:coreProperties>
</file>